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3" r:id="rId10"/>
    <p:sldId id="261" r:id="rId11"/>
    <p:sldId id="262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61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DF2BDD-6344-4550-8046-5FB5466D0E78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E7D1AE-FD0B-4A3A-BDB8-0BC82E3F5692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="1" dirty="0"/>
            <a:t>Místo pobytu:   </a:t>
          </a:r>
          <a:r>
            <a:rPr lang="cs-CZ" dirty="0"/>
            <a:t>Barcelona, Španělsko</a:t>
          </a:r>
          <a:endParaRPr lang="en-US" dirty="0"/>
        </a:p>
      </dgm:t>
    </dgm:pt>
    <dgm:pt modelId="{5B8B4CAF-F67C-499B-A9F0-403E47B31E15}" type="parTrans" cxnId="{E5A9D28C-F2D1-4F27-B738-37B1C02CE7D2}">
      <dgm:prSet/>
      <dgm:spPr/>
      <dgm:t>
        <a:bodyPr/>
        <a:lstStyle/>
        <a:p>
          <a:endParaRPr lang="en-US"/>
        </a:p>
      </dgm:t>
    </dgm:pt>
    <dgm:pt modelId="{B131B5A8-C4C5-425D-99BD-ECB7D8A8B40A}" type="sibTrans" cxnId="{E5A9D28C-F2D1-4F27-B738-37B1C02CE7D2}">
      <dgm:prSet/>
      <dgm:spPr/>
      <dgm:t>
        <a:bodyPr/>
        <a:lstStyle/>
        <a:p>
          <a:endParaRPr lang="en-US"/>
        </a:p>
      </dgm:t>
    </dgm:pt>
    <dgm:pt modelId="{2B33B565-114A-4FC9-8CC0-D82BFB5FFF25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="1" dirty="0"/>
            <a:t>Trvání pobytu:                    </a:t>
          </a:r>
          <a:r>
            <a:rPr lang="cs-CZ" dirty="0"/>
            <a:t>4. 6. –  5. 9. 2024</a:t>
          </a:r>
          <a:endParaRPr lang="en-US" dirty="0"/>
        </a:p>
      </dgm:t>
    </dgm:pt>
    <dgm:pt modelId="{78071748-28FC-4291-939A-10374B33A11D}" type="parTrans" cxnId="{3D835E5D-EC2F-409A-A68D-1340AFB53061}">
      <dgm:prSet/>
      <dgm:spPr/>
      <dgm:t>
        <a:bodyPr/>
        <a:lstStyle/>
        <a:p>
          <a:endParaRPr lang="en-US"/>
        </a:p>
      </dgm:t>
    </dgm:pt>
    <dgm:pt modelId="{6FDBF382-9D39-4F74-8812-422D402F5E64}" type="sibTrans" cxnId="{3D835E5D-EC2F-409A-A68D-1340AFB53061}">
      <dgm:prSet/>
      <dgm:spPr/>
      <dgm:t>
        <a:bodyPr/>
        <a:lstStyle/>
        <a:p>
          <a:endParaRPr lang="en-US"/>
        </a:p>
      </dgm:t>
    </dgm:pt>
    <dgm:pt modelId="{F206DB26-F2D1-4F99-BB53-D8C6B16832E1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b="1" dirty="0"/>
            <a:t>Firma:                                  </a:t>
          </a:r>
          <a:r>
            <a:rPr lang="cs-CZ" dirty="0" err="1"/>
            <a:t>Safestay</a:t>
          </a:r>
          <a:r>
            <a:rPr lang="cs-CZ" dirty="0"/>
            <a:t> </a:t>
          </a:r>
          <a:r>
            <a:rPr lang="cs-CZ" dirty="0" err="1"/>
            <a:t>Passeig</a:t>
          </a:r>
          <a:r>
            <a:rPr lang="cs-CZ" dirty="0"/>
            <a:t> de </a:t>
          </a:r>
          <a:r>
            <a:rPr lang="cs-CZ" dirty="0" err="1"/>
            <a:t>Gracia</a:t>
          </a:r>
          <a:endParaRPr lang="en-US" dirty="0"/>
        </a:p>
      </dgm:t>
    </dgm:pt>
    <dgm:pt modelId="{FDA3EC5E-2287-424C-B64F-B0B1FE22A101}" type="parTrans" cxnId="{0E455C5F-6014-4347-A91C-511DF4EBE3FF}">
      <dgm:prSet/>
      <dgm:spPr/>
      <dgm:t>
        <a:bodyPr/>
        <a:lstStyle/>
        <a:p>
          <a:endParaRPr lang="en-US"/>
        </a:p>
      </dgm:t>
    </dgm:pt>
    <dgm:pt modelId="{4FE31801-F124-4EE0-A2A2-2698E439E097}" type="sibTrans" cxnId="{0E455C5F-6014-4347-A91C-511DF4EBE3FF}">
      <dgm:prSet/>
      <dgm:spPr/>
      <dgm:t>
        <a:bodyPr/>
        <a:lstStyle/>
        <a:p>
          <a:endParaRPr lang="en-US"/>
        </a:p>
      </dgm:t>
    </dgm:pt>
    <dgm:pt modelId="{7F0E6F88-8C19-4DDC-998B-0ACC96EFAFA0}" type="pres">
      <dgm:prSet presAssocID="{37DF2BDD-6344-4550-8046-5FB5466D0E78}" presName="root" presStyleCnt="0">
        <dgm:presLayoutVars>
          <dgm:dir/>
          <dgm:resizeHandles val="exact"/>
        </dgm:presLayoutVars>
      </dgm:prSet>
      <dgm:spPr/>
    </dgm:pt>
    <dgm:pt modelId="{2E3ABBCC-5900-4741-98C8-7A597E0F32DA}" type="pres">
      <dgm:prSet presAssocID="{7BE7D1AE-FD0B-4A3A-BDB8-0BC82E3F5692}" presName="compNode" presStyleCnt="0"/>
      <dgm:spPr/>
    </dgm:pt>
    <dgm:pt modelId="{2BE69692-9077-4578-8436-E203603CCA15}" type="pres">
      <dgm:prSet presAssocID="{7BE7D1AE-FD0B-4A3A-BDB8-0BC82E3F569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mov"/>
        </a:ext>
      </dgm:extLst>
    </dgm:pt>
    <dgm:pt modelId="{85785D14-DEB2-4144-8184-19D135FF37F1}" type="pres">
      <dgm:prSet presAssocID="{7BE7D1AE-FD0B-4A3A-BDB8-0BC82E3F5692}" presName="spaceRect" presStyleCnt="0"/>
      <dgm:spPr/>
    </dgm:pt>
    <dgm:pt modelId="{1382920F-9E7E-4AC7-84D7-F241002A549E}" type="pres">
      <dgm:prSet presAssocID="{7BE7D1AE-FD0B-4A3A-BDB8-0BC82E3F5692}" presName="textRect" presStyleLbl="revTx" presStyleIdx="0" presStyleCnt="3">
        <dgm:presLayoutVars>
          <dgm:chMax val="1"/>
          <dgm:chPref val="1"/>
        </dgm:presLayoutVars>
      </dgm:prSet>
      <dgm:spPr/>
    </dgm:pt>
    <dgm:pt modelId="{3CB99610-48A5-4BF3-BBA5-A585AECD87C4}" type="pres">
      <dgm:prSet presAssocID="{B131B5A8-C4C5-425D-99BD-ECB7D8A8B40A}" presName="sibTrans" presStyleCnt="0"/>
      <dgm:spPr/>
    </dgm:pt>
    <dgm:pt modelId="{80F7EAA8-1057-46B5-B9C1-AA6B90E1BD97}" type="pres">
      <dgm:prSet presAssocID="{2B33B565-114A-4FC9-8CC0-D82BFB5FFF25}" presName="compNode" presStyleCnt="0"/>
      <dgm:spPr/>
    </dgm:pt>
    <dgm:pt modelId="{9D802A98-4A4D-4818-B3D8-17EB0B50F03A}" type="pres">
      <dgm:prSet presAssocID="{2B33B565-114A-4FC9-8CC0-D82BFB5FFF2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ky"/>
        </a:ext>
      </dgm:extLst>
    </dgm:pt>
    <dgm:pt modelId="{B9F472E9-687C-494B-A2AB-32BCD256B59B}" type="pres">
      <dgm:prSet presAssocID="{2B33B565-114A-4FC9-8CC0-D82BFB5FFF25}" presName="spaceRect" presStyleCnt="0"/>
      <dgm:spPr/>
    </dgm:pt>
    <dgm:pt modelId="{32023A36-257B-4033-9941-B209E27BD4C0}" type="pres">
      <dgm:prSet presAssocID="{2B33B565-114A-4FC9-8CC0-D82BFB5FFF25}" presName="textRect" presStyleLbl="revTx" presStyleIdx="1" presStyleCnt="3">
        <dgm:presLayoutVars>
          <dgm:chMax val="1"/>
          <dgm:chPref val="1"/>
        </dgm:presLayoutVars>
      </dgm:prSet>
      <dgm:spPr/>
    </dgm:pt>
    <dgm:pt modelId="{BAB5C092-A165-4B8D-855B-1BF89296327F}" type="pres">
      <dgm:prSet presAssocID="{6FDBF382-9D39-4F74-8812-422D402F5E64}" presName="sibTrans" presStyleCnt="0"/>
      <dgm:spPr/>
    </dgm:pt>
    <dgm:pt modelId="{5E8D9F15-1F58-4818-86E8-C3C0C8FD2FFE}" type="pres">
      <dgm:prSet presAssocID="{F206DB26-F2D1-4F99-BB53-D8C6B16832E1}" presName="compNode" presStyleCnt="0"/>
      <dgm:spPr/>
    </dgm:pt>
    <dgm:pt modelId="{4D91F00C-D936-4E14-A399-A9C3CF813CB2}" type="pres">
      <dgm:prSet presAssocID="{F206DB26-F2D1-4F99-BB53-D8C6B16832E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C0D5C3F7-C327-48CB-AA37-B931F2278E2E}" type="pres">
      <dgm:prSet presAssocID="{F206DB26-F2D1-4F99-BB53-D8C6B16832E1}" presName="spaceRect" presStyleCnt="0"/>
      <dgm:spPr/>
    </dgm:pt>
    <dgm:pt modelId="{D8E0567C-75D3-4F02-8385-0AFE7DDCDC5E}" type="pres">
      <dgm:prSet presAssocID="{F206DB26-F2D1-4F99-BB53-D8C6B16832E1}" presName="textRect" presStyleLbl="revTx" presStyleIdx="2" presStyleCnt="3" custScaleX="122430">
        <dgm:presLayoutVars>
          <dgm:chMax val="1"/>
          <dgm:chPref val="1"/>
        </dgm:presLayoutVars>
      </dgm:prSet>
      <dgm:spPr/>
    </dgm:pt>
  </dgm:ptLst>
  <dgm:cxnLst>
    <dgm:cxn modelId="{006B6B01-D0A9-46AA-B7C4-8FE0A8F48A8E}" type="presOf" srcId="{37DF2BDD-6344-4550-8046-5FB5466D0E78}" destId="{7F0E6F88-8C19-4DDC-998B-0ACC96EFAFA0}" srcOrd="0" destOrd="0" presId="urn:microsoft.com/office/officeart/2018/2/layout/IconLabelList"/>
    <dgm:cxn modelId="{25003936-6F77-43B6-97DE-31034EDDA8AE}" type="presOf" srcId="{2B33B565-114A-4FC9-8CC0-D82BFB5FFF25}" destId="{32023A36-257B-4033-9941-B209E27BD4C0}" srcOrd="0" destOrd="0" presId="urn:microsoft.com/office/officeart/2018/2/layout/IconLabelList"/>
    <dgm:cxn modelId="{3D835E5D-EC2F-409A-A68D-1340AFB53061}" srcId="{37DF2BDD-6344-4550-8046-5FB5466D0E78}" destId="{2B33B565-114A-4FC9-8CC0-D82BFB5FFF25}" srcOrd="1" destOrd="0" parTransId="{78071748-28FC-4291-939A-10374B33A11D}" sibTransId="{6FDBF382-9D39-4F74-8812-422D402F5E64}"/>
    <dgm:cxn modelId="{0E455C5F-6014-4347-A91C-511DF4EBE3FF}" srcId="{37DF2BDD-6344-4550-8046-5FB5466D0E78}" destId="{F206DB26-F2D1-4F99-BB53-D8C6B16832E1}" srcOrd="2" destOrd="0" parTransId="{FDA3EC5E-2287-424C-B64F-B0B1FE22A101}" sibTransId="{4FE31801-F124-4EE0-A2A2-2698E439E097}"/>
    <dgm:cxn modelId="{9DA6B65F-ACA6-4B94-81AC-B5E63D934FA9}" type="presOf" srcId="{7BE7D1AE-FD0B-4A3A-BDB8-0BC82E3F5692}" destId="{1382920F-9E7E-4AC7-84D7-F241002A549E}" srcOrd="0" destOrd="0" presId="urn:microsoft.com/office/officeart/2018/2/layout/IconLabelList"/>
    <dgm:cxn modelId="{16C7B886-5A63-43F8-82B2-B1A5BB5F719D}" type="presOf" srcId="{F206DB26-F2D1-4F99-BB53-D8C6B16832E1}" destId="{D8E0567C-75D3-4F02-8385-0AFE7DDCDC5E}" srcOrd="0" destOrd="0" presId="urn:microsoft.com/office/officeart/2018/2/layout/IconLabelList"/>
    <dgm:cxn modelId="{E5A9D28C-F2D1-4F27-B738-37B1C02CE7D2}" srcId="{37DF2BDD-6344-4550-8046-5FB5466D0E78}" destId="{7BE7D1AE-FD0B-4A3A-BDB8-0BC82E3F5692}" srcOrd="0" destOrd="0" parTransId="{5B8B4CAF-F67C-499B-A9F0-403E47B31E15}" sibTransId="{B131B5A8-C4C5-425D-99BD-ECB7D8A8B40A}"/>
    <dgm:cxn modelId="{5C5C69DA-D0BB-4A5F-8813-146D0EB6DF33}" type="presParOf" srcId="{7F0E6F88-8C19-4DDC-998B-0ACC96EFAFA0}" destId="{2E3ABBCC-5900-4741-98C8-7A597E0F32DA}" srcOrd="0" destOrd="0" presId="urn:microsoft.com/office/officeart/2018/2/layout/IconLabelList"/>
    <dgm:cxn modelId="{65E7151A-19D3-43BE-9256-40AE4B4174D7}" type="presParOf" srcId="{2E3ABBCC-5900-4741-98C8-7A597E0F32DA}" destId="{2BE69692-9077-4578-8436-E203603CCA15}" srcOrd="0" destOrd="0" presId="urn:microsoft.com/office/officeart/2018/2/layout/IconLabelList"/>
    <dgm:cxn modelId="{AE63D93D-747D-4AE2-868D-7DBFDCF27B2A}" type="presParOf" srcId="{2E3ABBCC-5900-4741-98C8-7A597E0F32DA}" destId="{85785D14-DEB2-4144-8184-19D135FF37F1}" srcOrd="1" destOrd="0" presId="urn:microsoft.com/office/officeart/2018/2/layout/IconLabelList"/>
    <dgm:cxn modelId="{5CF2E4B9-3473-466C-A3F6-79910946538C}" type="presParOf" srcId="{2E3ABBCC-5900-4741-98C8-7A597E0F32DA}" destId="{1382920F-9E7E-4AC7-84D7-F241002A549E}" srcOrd="2" destOrd="0" presId="urn:microsoft.com/office/officeart/2018/2/layout/IconLabelList"/>
    <dgm:cxn modelId="{83210721-48AB-4EA4-BF7D-5C67AEBA23ED}" type="presParOf" srcId="{7F0E6F88-8C19-4DDC-998B-0ACC96EFAFA0}" destId="{3CB99610-48A5-4BF3-BBA5-A585AECD87C4}" srcOrd="1" destOrd="0" presId="urn:microsoft.com/office/officeart/2018/2/layout/IconLabelList"/>
    <dgm:cxn modelId="{23B874CE-37F0-4B03-9617-3E596DDD5650}" type="presParOf" srcId="{7F0E6F88-8C19-4DDC-998B-0ACC96EFAFA0}" destId="{80F7EAA8-1057-46B5-B9C1-AA6B90E1BD97}" srcOrd="2" destOrd="0" presId="urn:microsoft.com/office/officeart/2018/2/layout/IconLabelList"/>
    <dgm:cxn modelId="{746B4231-A60A-4983-8618-FE068942A9CA}" type="presParOf" srcId="{80F7EAA8-1057-46B5-B9C1-AA6B90E1BD97}" destId="{9D802A98-4A4D-4818-B3D8-17EB0B50F03A}" srcOrd="0" destOrd="0" presId="urn:microsoft.com/office/officeart/2018/2/layout/IconLabelList"/>
    <dgm:cxn modelId="{AE8C8B08-A98B-4AEA-91B7-D629EC8E0FF3}" type="presParOf" srcId="{80F7EAA8-1057-46B5-B9C1-AA6B90E1BD97}" destId="{B9F472E9-687C-494B-A2AB-32BCD256B59B}" srcOrd="1" destOrd="0" presId="urn:microsoft.com/office/officeart/2018/2/layout/IconLabelList"/>
    <dgm:cxn modelId="{51A982D7-5E32-44D0-8E8D-6D9DB2E76EB0}" type="presParOf" srcId="{80F7EAA8-1057-46B5-B9C1-AA6B90E1BD97}" destId="{32023A36-257B-4033-9941-B209E27BD4C0}" srcOrd="2" destOrd="0" presId="urn:microsoft.com/office/officeart/2018/2/layout/IconLabelList"/>
    <dgm:cxn modelId="{4AA7813C-8E21-4915-8A4D-29B1BE308168}" type="presParOf" srcId="{7F0E6F88-8C19-4DDC-998B-0ACC96EFAFA0}" destId="{BAB5C092-A165-4B8D-855B-1BF89296327F}" srcOrd="3" destOrd="0" presId="urn:microsoft.com/office/officeart/2018/2/layout/IconLabelList"/>
    <dgm:cxn modelId="{17EEAFF6-F088-4BA2-B092-0BD164DF5242}" type="presParOf" srcId="{7F0E6F88-8C19-4DDC-998B-0ACC96EFAFA0}" destId="{5E8D9F15-1F58-4818-86E8-C3C0C8FD2FFE}" srcOrd="4" destOrd="0" presId="urn:microsoft.com/office/officeart/2018/2/layout/IconLabelList"/>
    <dgm:cxn modelId="{ED2C4716-D755-433B-A503-2E04816FA21E}" type="presParOf" srcId="{5E8D9F15-1F58-4818-86E8-C3C0C8FD2FFE}" destId="{4D91F00C-D936-4E14-A399-A9C3CF813CB2}" srcOrd="0" destOrd="0" presId="urn:microsoft.com/office/officeart/2018/2/layout/IconLabelList"/>
    <dgm:cxn modelId="{9C62B906-E629-4AAB-AFA2-A82C90DCB885}" type="presParOf" srcId="{5E8D9F15-1F58-4818-86E8-C3C0C8FD2FFE}" destId="{C0D5C3F7-C327-48CB-AA37-B931F2278E2E}" srcOrd="1" destOrd="0" presId="urn:microsoft.com/office/officeart/2018/2/layout/IconLabelList"/>
    <dgm:cxn modelId="{A48D0B7C-2F1E-422F-AEB8-67261AC42CE4}" type="presParOf" srcId="{5E8D9F15-1F58-4818-86E8-C3C0C8FD2FFE}" destId="{D8E0567C-75D3-4F02-8385-0AFE7DDCDC5E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865804-DB7F-427C-B5E8-1F10109B8474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B91B601-D8A4-4C2E-A56D-D50B129A6C14}">
      <dgm:prSet phldrT="[Text]"/>
      <dgm:spPr/>
      <dgm:t>
        <a:bodyPr/>
        <a:lstStyle/>
        <a:p>
          <a:r>
            <a:rPr lang="cs-CZ" dirty="0"/>
            <a:t>Manažer hostelu</a:t>
          </a:r>
        </a:p>
      </dgm:t>
    </dgm:pt>
    <dgm:pt modelId="{05ED16B5-2F94-430C-A2F4-77930A6076FB}" type="parTrans" cxnId="{11C8BE36-D77B-45E8-BD9F-44BB798C81E6}">
      <dgm:prSet/>
      <dgm:spPr/>
      <dgm:t>
        <a:bodyPr/>
        <a:lstStyle/>
        <a:p>
          <a:endParaRPr lang="cs-CZ"/>
        </a:p>
      </dgm:t>
    </dgm:pt>
    <dgm:pt modelId="{60271C0D-50D3-4F13-A62E-10F414A7B642}" type="sibTrans" cxnId="{11C8BE36-D77B-45E8-BD9F-44BB798C81E6}">
      <dgm:prSet/>
      <dgm:spPr/>
      <dgm:t>
        <a:bodyPr/>
        <a:lstStyle/>
        <a:p>
          <a:r>
            <a:rPr lang="cs-CZ" dirty="0"/>
            <a:t>Aurelia</a:t>
          </a:r>
        </a:p>
      </dgm:t>
    </dgm:pt>
    <dgm:pt modelId="{16320AFA-D1EE-4DBB-9A6C-6159E6B89FE7}">
      <dgm:prSet phldrT="[Text]"/>
      <dgm:spPr/>
      <dgm:t>
        <a:bodyPr/>
        <a:lstStyle/>
        <a:p>
          <a:r>
            <a:rPr lang="cs-CZ" dirty="0"/>
            <a:t>Recepční</a:t>
          </a:r>
        </a:p>
      </dgm:t>
    </dgm:pt>
    <dgm:pt modelId="{74DB86C7-623A-46FE-978B-25E19EF793B9}" type="parTrans" cxnId="{F6A78B89-411F-4D9B-ADAB-0AABD400AAAA}">
      <dgm:prSet/>
      <dgm:spPr/>
      <dgm:t>
        <a:bodyPr/>
        <a:lstStyle/>
        <a:p>
          <a:endParaRPr lang="cs-CZ"/>
        </a:p>
      </dgm:t>
    </dgm:pt>
    <dgm:pt modelId="{006D83E2-AC68-48EB-A416-A5F6F854B027}" type="sibTrans" cxnId="{F6A78B89-411F-4D9B-ADAB-0AABD400AAAA}">
      <dgm:prSet/>
      <dgm:spPr/>
      <dgm:t>
        <a:bodyPr/>
        <a:lstStyle/>
        <a:p>
          <a:r>
            <a:rPr lang="cs-CZ" dirty="0"/>
            <a:t>Erik</a:t>
          </a:r>
        </a:p>
      </dgm:t>
    </dgm:pt>
    <dgm:pt modelId="{EA954528-BFEC-40E6-BF01-9070A3A7BB6B}">
      <dgm:prSet phldrT="[Text]"/>
      <dgm:spPr/>
      <dgm:t>
        <a:bodyPr/>
        <a:lstStyle/>
        <a:p>
          <a:r>
            <a:rPr lang="cs-CZ" dirty="0"/>
            <a:t>Operativní manažer</a:t>
          </a:r>
        </a:p>
      </dgm:t>
    </dgm:pt>
    <dgm:pt modelId="{C123B2CB-C3A3-4D68-90AC-BE22C0CC191C}" type="parTrans" cxnId="{B748CF16-F8DE-4029-B1AC-0DE2EE69B477}">
      <dgm:prSet/>
      <dgm:spPr/>
      <dgm:t>
        <a:bodyPr/>
        <a:lstStyle/>
        <a:p>
          <a:endParaRPr lang="cs-CZ"/>
        </a:p>
      </dgm:t>
    </dgm:pt>
    <dgm:pt modelId="{DDE1B75F-B956-49E5-91B2-2C7594CB00CB}" type="sibTrans" cxnId="{B748CF16-F8DE-4029-B1AC-0DE2EE69B477}">
      <dgm:prSet/>
      <dgm:spPr/>
      <dgm:t>
        <a:bodyPr/>
        <a:lstStyle/>
        <a:p>
          <a:r>
            <a:rPr lang="cs-CZ" dirty="0"/>
            <a:t>Diego</a:t>
          </a:r>
        </a:p>
      </dgm:t>
    </dgm:pt>
    <dgm:pt modelId="{188868BF-07C0-482B-99EF-0220D57D69D8}">
      <dgm:prSet phldrT="[Text]"/>
      <dgm:spPr/>
      <dgm:t>
        <a:bodyPr/>
        <a:lstStyle/>
        <a:p>
          <a:r>
            <a:rPr lang="cs-CZ" dirty="0"/>
            <a:t>Úklidoví pracovníci</a:t>
          </a:r>
        </a:p>
      </dgm:t>
    </dgm:pt>
    <dgm:pt modelId="{8EF92FA3-2787-4CE3-86E5-CC92FA1DA1DB}" type="parTrans" cxnId="{6A700887-A148-4AAE-86D6-603037A82B29}">
      <dgm:prSet/>
      <dgm:spPr/>
      <dgm:t>
        <a:bodyPr/>
        <a:lstStyle/>
        <a:p>
          <a:endParaRPr lang="cs-CZ"/>
        </a:p>
      </dgm:t>
    </dgm:pt>
    <dgm:pt modelId="{F852B70E-6A52-4BEF-92E2-0DEBD8438D85}" type="sibTrans" cxnId="{6A700887-A148-4AAE-86D6-603037A82B29}">
      <dgm:prSet/>
      <dgm:spPr/>
      <dgm:t>
        <a:bodyPr/>
        <a:lstStyle/>
        <a:p>
          <a:r>
            <a:rPr lang="cs-CZ" dirty="0"/>
            <a:t>Adam</a:t>
          </a:r>
        </a:p>
      </dgm:t>
    </dgm:pt>
    <dgm:pt modelId="{2C3FDC77-735A-4BF7-A060-8094C605A2AE}">
      <dgm:prSet phldrT="[Text]"/>
      <dgm:spPr/>
      <dgm:t>
        <a:bodyPr/>
        <a:lstStyle/>
        <a:p>
          <a:r>
            <a:rPr lang="cs-CZ" dirty="0"/>
            <a:t>Barmani</a:t>
          </a:r>
        </a:p>
      </dgm:t>
    </dgm:pt>
    <dgm:pt modelId="{4E433090-D11D-431B-BA3F-47D4C153DC8A}" type="parTrans" cxnId="{01613650-68FF-4137-9FDE-23574E141A0C}">
      <dgm:prSet/>
      <dgm:spPr/>
      <dgm:t>
        <a:bodyPr/>
        <a:lstStyle/>
        <a:p>
          <a:endParaRPr lang="cs-CZ"/>
        </a:p>
      </dgm:t>
    </dgm:pt>
    <dgm:pt modelId="{FFE898A7-BAE0-414C-9C9F-18E804A721BE}" type="sibTrans" cxnId="{01613650-68FF-4137-9FDE-23574E141A0C}">
      <dgm:prSet/>
      <dgm:spPr/>
      <dgm:t>
        <a:bodyPr/>
        <a:lstStyle/>
        <a:p>
          <a:r>
            <a:rPr lang="cs-CZ" dirty="0"/>
            <a:t>Laura, Nicolas</a:t>
          </a:r>
        </a:p>
      </dgm:t>
    </dgm:pt>
    <dgm:pt modelId="{F57EFF41-3CB6-4980-85B0-7976E1B91502}" type="pres">
      <dgm:prSet presAssocID="{25865804-DB7F-427C-B5E8-1F10109B847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45942F0-9269-4F8C-B77F-F98AF862F9C4}" type="pres">
      <dgm:prSet presAssocID="{2B91B601-D8A4-4C2E-A56D-D50B129A6C14}" presName="hierRoot1" presStyleCnt="0">
        <dgm:presLayoutVars>
          <dgm:hierBranch val="init"/>
        </dgm:presLayoutVars>
      </dgm:prSet>
      <dgm:spPr/>
    </dgm:pt>
    <dgm:pt modelId="{8AE39E08-CFA6-43F2-8949-EBAB98E9AA05}" type="pres">
      <dgm:prSet presAssocID="{2B91B601-D8A4-4C2E-A56D-D50B129A6C14}" presName="rootComposite1" presStyleCnt="0"/>
      <dgm:spPr/>
    </dgm:pt>
    <dgm:pt modelId="{3DA420E4-9165-4053-A166-3D139F48539A}" type="pres">
      <dgm:prSet presAssocID="{2B91B601-D8A4-4C2E-A56D-D50B129A6C14}" presName="rootText1" presStyleLbl="node0" presStyleIdx="0" presStyleCnt="1">
        <dgm:presLayoutVars>
          <dgm:chMax/>
          <dgm:chPref val="3"/>
        </dgm:presLayoutVars>
      </dgm:prSet>
      <dgm:spPr/>
    </dgm:pt>
    <dgm:pt modelId="{325C474D-6CC5-4B16-B84A-7BCFA6BEB227}" type="pres">
      <dgm:prSet presAssocID="{2B91B601-D8A4-4C2E-A56D-D50B129A6C14}" presName="titleText1" presStyleLbl="fgAcc0" presStyleIdx="0" presStyleCnt="1">
        <dgm:presLayoutVars>
          <dgm:chMax val="0"/>
          <dgm:chPref val="0"/>
        </dgm:presLayoutVars>
      </dgm:prSet>
      <dgm:spPr/>
    </dgm:pt>
    <dgm:pt modelId="{033BFCD6-81B6-489F-968E-8F80C1AD3744}" type="pres">
      <dgm:prSet presAssocID="{2B91B601-D8A4-4C2E-A56D-D50B129A6C14}" presName="rootConnector1" presStyleLbl="node1" presStyleIdx="0" presStyleCnt="4"/>
      <dgm:spPr/>
    </dgm:pt>
    <dgm:pt modelId="{C6F84C48-CA58-434A-B473-679611044EC3}" type="pres">
      <dgm:prSet presAssocID="{2B91B601-D8A4-4C2E-A56D-D50B129A6C14}" presName="hierChild2" presStyleCnt="0"/>
      <dgm:spPr/>
    </dgm:pt>
    <dgm:pt modelId="{AA7D64D1-3598-4065-8DC2-554F6E0CD881}" type="pres">
      <dgm:prSet presAssocID="{C123B2CB-C3A3-4D68-90AC-BE22C0CC191C}" presName="Name37" presStyleLbl="parChTrans1D2" presStyleIdx="0" presStyleCnt="1"/>
      <dgm:spPr/>
    </dgm:pt>
    <dgm:pt modelId="{00722400-5499-4CB0-A98C-9BC533E18751}" type="pres">
      <dgm:prSet presAssocID="{EA954528-BFEC-40E6-BF01-9070A3A7BB6B}" presName="hierRoot2" presStyleCnt="0">
        <dgm:presLayoutVars>
          <dgm:hierBranch val="init"/>
        </dgm:presLayoutVars>
      </dgm:prSet>
      <dgm:spPr/>
    </dgm:pt>
    <dgm:pt modelId="{53B6BD5F-1FE7-40D1-988B-FD85B95A88B3}" type="pres">
      <dgm:prSet presAssocID="{EA954528-BFEC-40E6-BF01-9070A3A7BB6B}" presName="rootComposite" presStyleCnt="0"/>
      <dgm:spPr/>
    </dgm:pt>
    <dgm:pt modelId="{D0D137F4-02F1-4AC4-AB50-0D5E16943F10}" type="pres">
      <dgm:prSet presAssocID="{EA954528-BFEC-40E6-BF01-9070A3A7BB6B}" presName="rootText" presStyleLbl="node1" presStyleIdx="0" presStyleCnt="4">
        <dgm:presLayoutVars>
          <dgm:chMax/>
          <dgm:chPref val="3"/>
        </dgm:presLayoutVars>
      </dgm:prSet>
      <dgm:spPr/>
    </dgm:pt>
    <dgm:pt modelId="{24DF533A-4315-4728-877A-58DE9EFC2B54}" type="pres">
      <dgm:prSet presAssocID="{EA954528-BFEC-40E6-BF01-9070A3A7BB6B}" presName="titleText2" presStyleLbl="fgAcc1" presStyleIdx="0" presStyleCnt="4">
        <dgm:presLayoutVars>
          <dgm:chMax val="0"/>
          <dgm:chPref val="0"/>
        </dgm:presLayoutVars>
      </dgm:prSet>
      <dgm:spPr/>
    </dgm:pt>
    <dgm:pt modelId="{FEF3677A-8DAE-4517-A459-C7E007189333}" type="pres">
      <dgm:prSet presAssocID="{EA954528-BFEC-40E6-BF01-9070A3A7BB6B}" presName="rootConnector" presStyleLbl="node2" presStyleIdx="0" presStyleCnt="0"/>
      <dgm:spPr/>
    </dgm:pt>
    <dgm:pt modelId="{26C9B479-0A2A-48F4-93D8-13DE2A5572E3}" type="pres">
      <dgm:prSet presAssocID="{EA954528-BFEC-40E6-BF01-9070A3A7BB6B}" presName="hierChild4" presStyleCnt="0"/>
      <dgm:spPr/>
    </dgm:pt>
    <dgm:pt modelId="{BA90410F-1FE0-4583-8388-24CEE3165521}" type="pres">
      <dgm:prSet presAssocID="{74DB86C7-623A-46FE-978B-25E19EF793B9}" presName="Name37" presStyleLbl="parChTrans1D3" presStyleIdx="0" presStyleCnt="2"/>
      <dgm:spPr/>
    </dgm:pt>
    <dgm:pt modelId="{5AE7273F-016D-4FD8-BE65-E3A4D4CB32F5}" type="pres">
      <dgm:prSet presAssocID="{16320AFA-D1EE-4DBB-9A6C-6159E6B89FE7}" presName="hierRoot2" presStyleCnt="0">
        <dgm:presLayoutVars>
          <dgm:hierBranch val="init"/>
        </dgm:presLayoutVars>
      </dgm:prSet>
      <dgm:spPr/>
    </dgm:pt>
    <dgm:pt modelId="{B24B1E36-1C59-4D13-B375-C261973D9D01}" type="pres">
      <dgm:prSet presAssocID="{16320AFA-D1EE-4DBB-9A6C-6159E6B89FE7}" presName="rootComposite" presStyleCnt="0"/>
      <dgm:spPr/>
    </dgm:pt>
    <dgm:pt modelId="{EFAD0276-6575-4000-9E49-F82E52A496B5}" type="pres">
      <dgm:prSet presAssocID="{16320AFA-D1EE-4DBB-9A6C-6159E6B89FE7}" presName="rootText" presStyleLbl="node1" presStyleIdx="1" presStyleCnt="4">
        <dgm:presLayoutVars>
          <dgm:chMax/>
          <dgm:chPref val="3"/>
        </dgm:presLayoutVars>
      </dgm:prSet>
      <dgm:spPr/>
    </dgm:pt>
    <dgm:pt modelId="{9B054DEC-45A3-4E60-B918-EF1FB9B8B212}" type="pres">
      <dgm:prSet presAssocID="{16320AFA-D1EE-4DBB-9A6C-6159E6B89FE7}" presName="titleText2" presStyleLbl="fgAcc1" presStyleIdx="1" presStyleCnt="4">
        <dgm:presLayoutVars>
          <dgm:chMax val="0"/>
          <dgm:chPref val="0"/>
        </dgm:presLayoutVars>
      </dgm:prSet>
      <dgm:spPr/>
    </dgm:pt>
    <dgm:pt modelId="{C9C0B511-A2E5-4C20-9FF8-9138132ADD12}" type="pres">
      <dgm:prSet presAssocID="{16320AFA-D1EE-4DBB-9A6C-6159E6B89FE7}" presName="rootConnector" presStyleLbl="node3" presStyleIdx="0" presStyleCnt="0"/>
      <dgm:spPr/>
    </dgm:pt>
    <dgm:pt modelId="{48E5DE81-4A0D-493E-82C7-D5D5D88109F4}" type="pres">
      <dgm:prSet presAssocID="{16320AFA-D1EE-4DBB-9A6C-6159E6B89FE7}" presName="hierChild4" presStyleCnt="0"/>
      <dgm:spPr/>
    </dgm:pt>
    <dgm:pt modelId="{46A19A26-C255-480E-83AD-5CE5606B5113}" type="pres">
      <dgm:prSet presAssocID="{16320AFA-D1EE-4DBB-9A6C-6159E6B89FE7}" presName="hierChild5" presStyleCnt="0"/>
      <dgm:spPr/>
    </dgm:pt>
    <dgm:pt modelId="{D0E8E902-943E-4259-95D0-47573ED92885}" type="pres">
      <dgm:prSet presAssocID="{4E433090-D11D-431B-BA3F-47D4C153DC8A}" presName="Name37" presStyleLbl="parChTrans1D3" presStyleIdx="1" presStyleCnt="2"/>
      <dgm:spPr/>
    </dgm:pt>
    <dgm:pt modelId="{192D15F6-A6A9-4327-BB91-B8BC36B44E81}" type="pres">
      <dgm:prSet presAssocID="{2C3FDC77-735A-4BF7-A060-8094C605A2AE}" presName="hierRoot2" presStyleCnt="0">
        <dgm:presLayoutVars>
          <dgm:hierBranch val="init"/>
        </dgm:presLayoutVars>
      </dgm:prSet>
      <dgm:spPr/>
    </dgm:pt>
    <dgm:pt modelId="{00684465-50BB-4920-BD3F-12EE481D3C3F}" type="pres">
      <dgm:prSet presAssocID="{2C3FDC77-735A-4BF7-A060-8094C605A2AE}" presName="rootComposite" presStyleCnt="0"/>
      <dgm:spPr/>
    </dgm:pt>
    <dgm:pt modelId="{7C62DC0E-15D1-48FA-84AC-31F8491B197E}" type="pres">
      <dgm:prSet presAssocID="{2C3FDC77-735A-4BF7-A060-8094C605A2AE}" presName="rootText" presStyleLbl="node1" presStyleIdx="2" presStyleCnt="4">
        <dgm:presLayoutVars>
          <dgm:chMax/>
          <dgm:chPref val="3"/>
        </dgm:presLayoutVars>
      </dgm:prSet>
      <dgm:spPr/>
    </dgm:pt>
    <dgm:pt modelId="{A12B254C-81E5-48B9-9B49-028BC96E1C84}" type="pres">
      <dgm:prSet presAssocID="{2C3FDC77-735A-4BF7-A060-8094C605A2AE}" presName="titleText2" presStyleLbl="fgAcc1" presStyleIdx="2" presStyleCnt="4">
        <dgm:presLayoutVars>
          <dgm:chMax val="0"/>
          <dgm:chPref val="0"/>
        </dgm:presLayoutVars>
      </dgm:prSet>
      <dgm:spPr/>
    </dgm:pt>
    <dgm:pt modelId="{1014E8CD-E229-4BC0-B443-B9D4CD2268A3}" type="pres">
      <dgm:prSet presAssocID="{2C3FDC77-735A-4BF7-A060-8094C605A2AE}" presName="rootConnector" presStyleLbl="node3" presStyleIdx="0" presStyleCnt="0"/>
      <dgm:spPr/>
    </dgm:pt>
    <dgm:pt modelId="{570F2C8A-F182-4211-8174-9EEB7D75C465}" type="pres">
      <dgm:prSet presAssocID="{2C3FDC77-735A-4BF7-A060-8094C605A2AE}" presName="hierChild4" presStyleCnt="0"/>
      <dgm:spPr/>
    </dgm:pt>
    <dgm:pt modelId="{77F0FDD1-F522-4520-8FBF-2B9711EC74A3}" type="pres">
      <dgm:prSet presAssocID="{8EF92FA3-2787-4CE3-86E5-CC92FA1DA1DB}" presName="Name37" presStyleLbl="parChTrans1D4" presStyleIdx="0" presStyleCnt="1"/>
      <dgm:spPr/>
    </dgm:pt>
    <dgm:pt modelId="{7CEAC6A0-C227-480B-B856-50960786424A}" type="pres">
      <dgm:prSet presAssocID="{188868BF-07C0-482B-99EF-0220D57D69D8}" presName="hierRoot2" presStyleCnt="0">
        <dgm:presLayoutVars>
          <dgm:hierBranch val="init"/>
        </dgm:presLayoutVars>
      </dgm:prSet>
      <dgm:spPr/>
    </dgm:pt>
    <dgm:pt modelId="{63A1F887-A48A-4338-9D9C-7BBEFB6B97CB}" type="pres">
      <dgm:prSet presAssocID="{188868BF-07C0-482B-99EF-0220D57D69D8}" presName="rootComposite" presStyleCnt="0"/>
      <dgm:spPr/>
    </dgm:pt>
    <dgm:pt modelId="{D731F75A-FB6B-498B-8F75-56D48AC8E125}" type="pres">
      <dgm:prSet presAssocID="{188868BF-07C0-482B-99EF-0220D57D69D8}" presName="rootText" presStyleLbl="node1" presStyleIdx="3" presStyleCnt="4">
        <dgm:presLayoutVars>
          <dgm:chMax/>
          <dgm:chPref val="3"/>
        </dgm:presLayoutVars>
      </dgm:prSet>
      <dgm:spPr/>
    </dgm:pt>
    <dgm:pt modelId="{BE47C108-E03E-432D-9ADC-01F286458331}" type="pres">
      <dgm:prSet presAssocID="{188868BF-07C0-482B-99EF-0220D57D69D8}" presName="titleText2" presStyleLbl="fgAcc1" presStyleIdx="3" presStyleCnt="4">
        <dgm:presLayoutVars>
          <dgm:chMax val="0"/>
          <dgm:chPref val="0"/>
        </dgm:presLayoutVars>
      </dgm:prSet>
      <dgm:spPr/>
    </dgm:pt>
    <dgm:pt modelId="{A6A15D3E-167B-4B64-900C-BB2CDD12B44A}" type="pres">
      <dgm:prSet presAssocID="{188868BF-07C0-482B-99EF-0220D57D69D8}" presName="rootConnector" presStyleLbl="node4" presStyleIdx="0" presStyleCnt="0"/>
      <dgm:spPr/>
    </dgm:pt>
    <dgm:pt modelId="{1E58F703-861E-4D27-B871-E23B5FB0782E}" type="pres">
      <dgm:prSet presAssocID="{188868BF-07C0-482B-99EF-0220D57D69D8}" presName="hierChild4" presStyleCnt="0"/>
      <dgm:spPr/>
    </dgm:pt>
    <dgm:pt modelId="{40C0D2B9-8BCB-4496-AF88-BBFD8DD6BB2E}" type="pres">
      <dgm:prSet presAssocID="{188868BF-07C0-482B-99EF-0220D57D69D8}" presName="hierChild5" presStyleCnt="0"/>
      <dgm:spPr/>
    </dgm:pt>
    <dgm:pt modelId="{5DBFCFC9-3A77-40F5-B19B-B576C36BF5A3}" type="pres">
      <dgm:prSet presAssocID="{2C3FDC77-735A-4BF7-A060-8094C605A2AE}" presName="hierChild5" presStyleCnt="0"/>
      <dgm:spPr/>
    </dgm:pt>
    <dgm:pt modelId="{F8307031-2BAB-4F12-85EF-6CEAC1022A33}" type="pres">
      <dgm:prSet presAssocID="{EA954528-BFEC-40E6-BF01-9070A3A7BB6B}" presName="hierChild5" presStyleCnt="0"/>
      <dgm:spPr/>
    </dgm:pt>
    <dgm:pt modelId="{B5484928-4503-4460-B836-350898EB79C7}" type="pres">
      <dgm:prSet presAssocID="{2B91B601-D8A4-4C2E-A56D-D50B129A6C14}" presName="hierChild3" presStyleCnt="0"/>
      <dgm:spPr/>
    </dgm:pt>
  </dgm:ptLst>
  <dgm:cxnLst>
    <dgm:cxn modelId="{B9FE390B-5D9C-4B80-86E9-663212F78312}" type="presOf" srcId="{DDE1B75F-B956-49E5-91B2-2C7594CB00CB}" destId="{24DF533A-4315-4728-877A-58DE9EFC2B54}" srcOrd="0" destOrd="0" presId="urn:microsoft.com/office/officeart/2008/layout/NameandTitleOrganizationalChart"/>
    <dgm:cxn modelId="{DD1EF212-738E-4D3C-9A35-8D81D00541A7}" type="presOf" srcId="{2B91B601-D8A4-4C2E-A56D-D50B129A6C14}" destId="{3DA420E4-9165-4053-A166-3D139F48539A}" srcOrd="0" destOrd="0" presId="urn:microsoft.com/office/officeart/2008/layout/NameandTitleOrganizationalChart"/>
    <dgm:cxn modelId="{B748CF16-F8DE-4029-B1AC-0DE2EE69B477}" srcId="{2B91B601-D8A4-4C2E-A56D-D50B129A6C14}" destId="{EA954528-BFEC-40E6-BF01-9070A3A7BB6B}" srcOrd="0" destOrd="0" parTransId="{C123B2CB-C3A3-4D68-90AC-BE22C0CC191C}" sibTransId="{DDE1B75F-B956-49E5-91B2-2C7594CB00CB}"/>
    <dgm:cxn modelId="{34FC9A20-9EA3-4053-A890-F140531E86C4}" type="presOf" srcId="{EA954528-BFEC-40E6-BF01-9070A3A7BB6B}" destId="{FEF3677A-8DAE-4517-A459-C7E007189333}" srcOrd="1" destOrd="0" presId="urn:microsoft.com/office/officeart/2008/layout/NameandTitleOrganizationalChart"/>
    <dgm:cxn modelId="{CB0C2A33-0BBB-429B-A3EA-5D2E2BCC545D}" type="presOf" srcId="{188868BF-07C0-482B-99EF-0220D57D69D8}" destId="{D731F75A-FB6B-498B-8F75-56D48AC8E125}" srcOrd="0" destOrd="0" presId="urn:microsoft.com/office/officeart/2008/layout/NameandTitleOrganizationalChart"/>
    <dgm:cxn modelId="{11C8BE36-D77B-45E8-BD9F-44BB798C81E6}" srcId="{25865804-DB7F-427C-B5E8-1F10109B8474}" destId="{2B91B601-D8A4-4C2E-A56D-D50B129A6C14}" srcOrd="0" destOrd="0" parTransId="{05ED16B5-2F94-430C-A2F4-77930A6076FB}" sibTransId="{60271C0D-50D3-4F13-A62E-10F414A7B642}"/>
    <dgm:cxn modelId="{9439DC5D-07AE-4C0A-8DA0-F509A2E3B63D}" type="presOf" srcId="{16320AFA-D1EE-4DBB-9A6C-6159E6B89FE7}" destId="{EFAD0276-6575-4000-9E49-F82E52A496B5}" srcOrd="0" destOrd="0" presId="urn:microsoft.com/office/officeart/2008/layout/NameandTitleOrganizationalChart"/>
    <dgm:cxn modelId="{08DD5D61-1329-4B34-989B-EF34BAF9BDA2}" type="presOf" srcId="{2C3FDC77-735A-4BF7-A060-8094C605A2AE}" destId="{1014E8CD-E229-4BC0-B443-B9D4CD2268A3}" srcOrd="1" destOrd="0" presId="urn:microsoft.com/office/officeart/2008/layout/NameandTitleOrganizationalChart"/>
    <dgm:cxn modelId="{68F54C42-7AB0-4A71-9927-7E2938C8DD82}" type="presOf" srcId="{2B91B601-D8A4-4C2E-A56D-D50B129A6C14}" destId="{033BFCD6-81B6-489F-968E-8F80C1AD3744}" srcOrd="1" destOrd="0" presId="urn:microsoft.com/office/officeart/2008/layout/NameandTitleOrganizationalChart"/>
    <dgm:cxn modelId="{72D14C4D-797D-4E13-91B0-AE10FA0E534A}" type="presOf" srcId="{006D83E2-AC68-48EB-A416-A5F6F854B027}" destId="{9B054DEC-45A3-4E60-B918-EF1FB9B8B212}" srcOrd="0" destOrd="0" presId="urn:microsoft.com/office/officeart/2008/layout/NameandTitleOrganizationalChart"/>
    <dgm:cxn modelId="{01613650-68FF-4137-9FDE-23574E141A0C}" srcId="{EA954528-BFEC-40E6-BF01-9070A3A7BB6B}" destId="{2C3FDC77-735A-4BF7-A060-8094C605A2AE}" srcOrd="1" destOrd="0" parTransId="{4E433090-D11D-431B-BA3F-47D4C153DC8A}" sibTransId="{FFE898A7-BAE0-414C-9C9F-18E804A721BE}"/>
    <dgm:cxn modelId="{79ED2077-A293-44B0-A929-8C8A5002B2FB}" type="presOf" srcId="{74DB86C7-623A-46FE-978B-25E19EF793B9}" destId="{BA90410F-1FE0-4583-8388-24CEE3165521}" srcOrd="0" destOrd="0" presId="urn:microsoft.com/office/officeart/2008/layout/NameandTitleOrganizationalChart"/>
    <dgm:cxn modelId="{7F40935A-F886-4B5F-87FE-43C43ED593EE}" type="presOf" srcId="{8EF92FA3-2787-4CE3-86E5-CC92FA1DA1DB}" destId="{77F0FDD1-F522-4520-8FBF-2B9711EC74A3}" srcOrd="0" destOrd="0" presId="urn:microsoft.com/office/officeart/2008/layout/NameandTitleOrganizationalChart"/>
    <dgm:cxn modelId="{2DF13D82-0A37-4DC3-BC71-351F37399933}" type="presOf" srcId="{60271C0D-50D3-4F13-A62E-10F414A7B642}" destId="{325C474D-6CC5-4B16-B84A-7BCFA6BEB227}" srcOrd="0" destOrd="0" presId="urn:microsoft.com/office/officeart/2008/layout/NameandTitleOrganizationalChart"/>
    <dgm:cxn modelId="{6A700887-A148-4AAE-86D6-603037A82B29}" srcId="{2C3FDC77-735A-4BF7-A060-8094C605A2AE}" destId="{188868BF-07C0-482B-99EF-0220D57D69D8}" srcOrd="0" destOrd="0" parTransId="{8EF92FA3-2787-4CE3-86E5-CC92FA1DA1DB}" sibTransId="{F852B70E-6A52-4BEF-92E2-0DEBD8438D85}"/>
    <dgm:cxn modelId="{F6A78B89-411F-4D9B-ADAB-0AABD400AAAA}" srcId="{EA954528-BFEC-40E6-BF01-9070A3A7BB6B}" destId="{16320AFA-D1EE-4DBB-9A6C-6159E6B89FE7}" srcOrd="0" destOrd="0" parTransId="{74DB86C7-623A-46FE-978B-25E19EF793B9}" sibTransId="{006D83E2-AC68-48EB-A416-A5F6F854B027}"/>
    <dgm:cxn modelId="{4E3E579D-D904-439F-8430-E828F1F24124}" type="presOf" srcId="{25865804-DB7F-427C-B5E8-1F10109B8474}" destId="{F57EFF41-3CB6-4980-85B0-7976E1B91502}" srcOrd="0" destOrd="0" presId="urn:microsoft.com/office/officeart/2008/layout/NameandTitleOrganizationalChart"/>
    <dgm:cxn modelId="{F65F6CA5-678E-43C7-B945-37AD10DB28DD}" type="presOf" srcId="{2C3FDC77-735A-4BF7-A060-8094C605A2AE}" destId="{7C62DC0E-15D1-48FA-84AC-31F8491B197E}" srcOrd="0" destOrd="0" presId="urn:microsoft.com/office/officeart/2008/layout/NameandTitleOrganizationalChart"/>
    <dgm:cxn modelId="{420A99A8-112C-40E9-9BFB-0A0EE787C76F}" type="presOf" srcId="{4E433090-D11D-431B-BA3F-47D4C153DC8A}" destId="{D0E8E902-943E-4259-95D0-47573ED92885}" srcOrd="0" destOrd="0" presId="urn:microsoft.com/office/officeart/2008/layout/NameandTitleOrganizationalChart"/>
    <dgm:cxn modelId="{ECB824B2-AD75-45F6-B690-DFE517F4D515}" type="presOf" srcId="{EA954528-BFEC-40E6-BF01-9070A3A7BB6B}" destId="{D0D137F4-02F1-4AC4-AB50-0D5E16943F10}" srcOrd="0" destOrd="0" presId="urn:microsoft.com/office/officeart/2008/layout/NameandTitleOrganizationalChart"/>
    <dgm:cxn modelId="{A896B0CE-BEEE-4363-893B-0B936B7C3366}" type="presOf" srcId="{C123B2CB-C3A3-4D68-90AC-BE22C0CC191C}" destId="{AA7D64D1-3598-4065-8DC2-554F6E0CD881}" srcOrd="0" destOrd="0" presId="urn:microsoft.com/office/officeart/2008/layout/NameandTitleOrganizationalChart"/>
    <dgm:cxn modelId="{AC056ED7-F017-4946-8F02-EFFA4F652730}" type="presOf" srcId="{16320AFA-D1EE-4DBB-9A6C-6159E6B89FE7}" destId="{C9C0B511-A2E5-4C20-9FF8-9138132ADD12}" srcOrd="1" destOrd="0" presId="urn:microsoft.com/office/officeart/2008/layout/NameandTitleOrganizationalChart"/>
    <dgm:cxn modelId="{070152DA-87F5-4F37-B145-D22C92A26CAF}" type="presOf" srcId="{F852B70E-6A52-4BEF-92E2-0DEBD8438D85}" destId="{BE47C108-E03E-432D-9ADC-01F286458331}" srcOrd="0" destOrd="0" presId="urn:microsoft.com/office/officeart/2008/layout/NameandTitleOrganizationalChart"/>
    <dgm:cxn modelId="{68DFF6EB-8009-405C-9573-26957E8F77C6}" type="presOf" srcId="{188868BF-07C0-482B-99EF-0220D57D69D8}" destId="{A6A15D3E-167B-4B64-900C-BB2CDD12B44A}" srcOrd="1" destOrd="0" presId="urn:microsoft.com/office/officeart/2008/layout/NameandTitleOrganizationalChart"/>
    <dgm:cxn modelId="{72F04AFD-CEA0-4B0D-9DF9-52F5B977D04A}" type="presOf" srcId="{FFE898A7-BAE0-414C-9C9F-18E804A721BE}" destId="{A12B254C-81E5-48B9-9B49-028BC96E1C84}" srcOrd="0" destOrd="0" presId="urn:microsoft.com/office/officeart/2008/layout/NameandTitleOrganizationalChart"/>
    <dgm:cxn modelId="{E237DE0F-27D2-4E87-B3A2-49F4AE0F713D}" type="presParOf" srcId="{F57EFF41-3CB6-4980-85B0-7976E1B91502}" destId="{F45942F0-9269-4F8C-B77F-F98AF862F9C4}" srcOrd="0" destOrd="0" presId="urn:microsoft.com/office/officeart/2008/layout/NameandTitleOrganizationalChart"/>
    <dgm:cxn modelId="{9D89312C-D0B2-410E-97A4-9214FC8BF36C}" type="presParOf" srcId="{F45942F0-9269-4F8C-B77F-F98AF862F9C4}" destId="{8AE39E08-CFA6-43F2-8949-EBAB98E9AA05}" srcOrd="0" destOrd="0" presId="urn:microsoft.com/office/officeart/2008/layout/NameandTitleOrganizationalChart"/>
    <dgm:cxn modelId="{6BFA6F4C-E82F-4BC9-BF0F-1465C1BC5391}" type="presParOf" srcId="{8AE39E08-CFA6-43F2-8949-EBAB98E9AA05}" destId="{3DA420E4-9165-4053-A166-3D139F48539A}" srcOrd="0" destOrd="0" presId="urn:microsoft.com/office/officeart/2008/layout/NameandTitleOrganizationalChart"/>
    <dgm:cxn modelId="{AF13D021-7EF8-408A-BC6B-C4084B06D66B}" type="presParOf" srcId="{8AE39E08-CFA6-43F2-8949-EBAB98E9AA05}" destId="{325C474D-6CC5-4B16-B84A-7BCFA6BEB227}" srcOrd="1" destOrd="0" presId="urn:microsoft.com/office/officeart/2008/layout/NameandTitleOrganizationalChart"/>
    <dgm:cxn modelId="{FAB02EA3-0664-4348-B11A-11A0EAD4793D}" type="presParOf" srcId="{8AE39E08-CFA6-43F2-8949-EBAB98E9AA05}" destId="{033BFCD6-81B6-489F-968E-8F80C1AD3744}" srcOrd="2" destOrd="0" presId="urn:microsoft.com/office/officeart/2008/layout/NameandTitleOrganizationalChart"/>
    <dgm:cxn modelId="{E62B723F-0697-4272-9843-6BD008BB73F6}" type="presParOf" srcId="{F45942F0-9269-4F8C-B77F-F98AF862F9C4}" destId="{C6F84C48-CA58-434A-B473-679611044EC3}" srcOrd="1" destOrd="0" presId="urn:microsoft.com/office/officeart/2008/layout/NameandTitleOrganizationalChart"/>
    <dgm:cxn modelId="{286936FD-53F1-4B47-9B89-823971AAE287}" type="presParOf" srcId="{C6F84C48-CA58-434A-B473-679611044EC3}" destId="{AA7D64D1-3598-4065-8DC2-554F6E0CD881}" srcOrd="0" destOrd="0" presId="urn:microsoft.com/office/officeart/2008/layout/NameandTitleOrganizationalChart"/>
    <dgm:cxn modelId="{25F52746-296A-45E9-A83F-50F2634B1468}" type="presParOf" srcId="{C6F84C48-CA58-434A-B473-679611044EC3}" destId="{00722400-5499-4CB0-A98C-9BC533E18751}" srcOrd="1" destOrd="0" presId="urn:microsoft.com/office/officeart/2008/layout/NameandTitleOrganizationalChart"/>
    <dgm:cxn modelId="{F1E3C838-0FA1-4C09-9334-D4A0E72F69E4}" type="presParOf" srcId="{00722400-5499-4CB0-A98C-9BC533E18751}" destId="{53B6BD5F-1FE7-40D1-988B-FD85B95A88B3}" srcOrd="0" destOrd="0" presId="urn:microsoft.com/office/officeart/2008/layout/NameandTitleOrganizationalChart"/>
    <dgm:cxn modelId="{309FEF58-5C7E-43D6-A0AB-823BEAEF04B6}" type="presParOf" srcId="{53B6BD5F-1FE7-40D1-988B-FD85B95A88B3}" destId="{D0D137F4-02F1-4AC4-AB50-0D5E16943F10}" srcOrd="0" destOrd="0" presId="urn:microsoft.com/office/officeart/2008/layout/NameandTitleOrganizationalChart"/>
    <dgm:cxn modelId="{2B0D4727-6C27-45C6-8F6E-90723AC25F6F}" type="presParOf" srcId="{53B6BD5F-1FE7-40D1-988B-FD85B95A88B3}" destId="{24DF533A-4315-4728-877A-58DE9EFC2B54}" srcOrd="1" destOrd="0" presId="urn:microsoft.com/office/officeart/2008/layout/NameandTitleOrganizationalChart"/>
    <dgm:cxn modelId="{80100033-3CF8-4EB2-8008-2A72C9E7156B}" type="presParOf" srcId="{53B6BD5F-1FE7-40D1-988B-FD85B95A88B3}" destId="{FEF3677A-8DAE-4517-A459-C7E007189333}" srcOrd="2" destOrd="0" presId="urn:microsoft.com/office/officeart/2008/layout/NameandTitleOrganizationalChart"/>
    <dgm:cxn modelId="{3B2A31F7-F7C9-420F-873D-DD6F4C742AFD}" type="presParOf" srcId="{00722400-5499-4CB0-A98C-9BC533E18751}" destId="{26C9B479-0A2A-48F4-93D8-13DE2A5572E3}" srcOrd="1" destOrd="0" presId="urn:microsoft.com/office/officeart/2008/layout/NameandTitleOrganizationalChart"/>
    <dgm:cxn modelId="{306247C1-5CAA-4A00-9068-3F227E821537}" type="presParOf" srcId="{26C9B479-0A2A-48F4-93D8-13DE2A5572E3}" destId="{BA90410F-1FE0-4583-8388-24CEE3165521}" srcOrd="0" destOrd="0" presId="urn:microsoft.com/office/officeart/2008/layout/NameandTitleOrganizationalChart"/>
    <dgm:cxn modelId="{BA63273D-8C5F-4F74-87A8-BB0F50BF1B7D}" type="presParOf" srcId="{26C9B479-0A2A-48F4-93D8-13DE2A5572E3}" destId="{5AE7273F-016D-4FD8-BE65-E3A4D4CB32F5}" srcOrd="1" destOrd="0" presId="urn:microsoft.com/office/officeart/2008/layout/NameandTitleOrganizationalChart"/>
    <dgm:cxn modelId="{083A463D-6414-47A1-8EBE-41C40A30F724}" type="presParOf" srcId="{5AE7273F-016D-4FD8-BE65-E3A4D4CB32F5}" destId="{B24B1E36-1C59-4D13-B375-C261973D9D01}" srcOrd="0" destOrd="0" presId="urn:microsoft.com/office/officeart/2008/layout/NameandTitleOrganizationalChart"/>
    <dgm:cxn modelId="{BAEA03F9-7B40-4318-91E6-B77E2BA924E1}" type="presParOf" srcId="{B24B1E36-1C59-4D13-B375-C261973D9D01}" destId="{EFAD0276-6575-4000-9E49-F82E52A496B5}" srcOrd="0" destOrd="0" presId="urn:microsoft.com/office/officeart/2008/layout/NameandTitleOrganizationalChart"/>
    <dgm:cxn modelId="{B5F77D51-B558-47B7-ABEA-C08C24626F34}" type="presParOf" srcId="{B24B1E36-1C59-4D13-B375-C261973D9D01}" destId="{9B054DEC-45A3-4E60-B918-EF1FB9B8B212}" srcOrd="1" destOrd="0" presId="urn:microsoft.com/office/officeart/2008/layout/NameandTitleOrganizationalChart"/>
    <dgm:cxn modelId="{28D46A5C-E3EC-4298-9F71-CFDF6DBA323A}" type="presParOf" srcId="{B24B1E36-1C59-4D13-B375-C261973D9D01}" destId="{C9C0B511-A2E5-4C20-9FF8-9138132ADD12}" srcOrd="2" destOrd="0" presId="urn:microsoft.com/office/officeart/2008/layout/NameandTitleOrganizationalChart"/>
    <dgm:cxn modelId="{88B6A564-02B2-44E2-BC24-7270BC4FF311}" type="presParOf" srcId="{5AE7273F-016D-4FD8-BE65-E3A4D4CB32F5}" destId="{48E5DE81-4A0D-493E-82C7-D5D5D88109F4}" srcOrd="1" destOrd="0" presId="urn:microsoft.com/office/officeart/2008/layout/NameandTitleOrganizationalChart"/>
    <dgm:cxn modelId="{B1C1537E-D0CE-49CD-B81C-C3CAF88C90A4}" type="presParOf" srcId="{5AE7273F-016D-4FD8-BE65-E3A4D4CB32F5}" destId="{46A19A26-C255-480E-83AD-5CE5606B5113}" srcOrd="2" destOrd="0" presId="urn:microsoft.com/office/officeart/2008/layout/NameandTitleOrganizationalChart"/>
    <dgm:cxn modelId="{FB63A3E2-9E29-4397-9C96-AA654AB4D91C}" type="presParOf" srcId="{26C9B479-0A2A-48F4-93D8-13DE2A5572E3}" destId="{D0E8E902-943E-4259-95D0-47573ED92885}" srcOrd="2" destOrd="0" presId="urn:microsoft.com/office/officeart/2008/layout/NameandTitleOrganizationalChart"/>
    <dgm:cxn modelId="{F6106DC2-9177-4CD6-BDF1-75E39FF78E13}" type="presParOf" srcId="{26C9B479-0A2A-48F4-93D8-13DE2A5572E3}" destId="{192D15F6-A6A9-4327-BB91-B8BC36B44E81}" srcOrd="3" destOrd="0" presId="urn:microsoft.com/office/officeart/2008/layout/NameandTitleOrganizationalChart"/>
    <dgm:cxn modelId="{8B9CC89F-B979-4F67-B3B1-9A621D44D5A3}" type="presParOf" srcId="{192D15F6-A6A9-4327-BB91-B8BC36B44E81}" destId="{00684465-50BB-4920-BD3F-12EE481D3C3F}" srcOrd="0" destOrd="0" presId="urn:microsoft.com/office/officeart/2008/layout/NameandTitleOrganizationalChart"/>
    <dgm:cxn modelId="{5E1F12D1-8B95-4B9C-BEFB-E127FB029809}" type="presParOf" srcId="{00684465-50BB-4920-BD3F-12EE481D3C3F}" destId="{7C62DC0E-15D1-48FA-84AC-31F8491B197E}" srcOrd="0" destOrd="0" presId="urn:microsoft.com/office/officeart/2008/layout/NameandTitleOrganizationalChart"/>
    <dgm:cxn modelId="{0C7C80D0-1651-47D7-83E6-A0D968933810}" type="presParOf" srcId="{00684465-50BB-4920-BD3F-12EE481D3C3F}" destId="{A12B254C-81E5-48B9-9B49-028BC96E1C84}" srcOrd="1" destOrd="0" presId="urn:microsoft.com/office/officeart/2008/layout/NameandTitleOrganizationalChart"/>
    <dgm:cxn modelId="{BC5D2636-DE47-4346-AD10-2D9B783A6556}" type="presParOf" srcId="{00684465-50BB-4920-BD3F-12EE481D3C3F}" destId="{1014E8CD-E229-4BC0-B443-B9D4CD2268A3}" srcOrd="2" destOrd="0" presId="urn:microsoft.com/office/officeart/2008/layout/NameandTitleOrganizationalChart"/>
    <dgm:cxn modelId="{DE299C1A-7526-4040-8E66-541A5E0C8F78}" type="presParOf" srcId="{192D15F6-A6A9-4327-BB91-B8BC36B44E81}" destId="{570F2C8A-F182-4211-8174-9EEB7D75C465}" srcOrd="1" destOrd="0" presId="urn:microsoft.com/office/officeart/2008/layout/NameandTitleOrganizationalChart"/>
    <dgm:cxn modelId="{26F98623-BAC2-438A-999A-BC6EE97C0B2C}" type="presParOf" srcId="{570F2C8A-F182-4211-8174-9EEB7D75C465}" destId="{77F0FDD1-F522-4520-8FBF-2B9711EC74A3}" srcOrd="0" destOrd="0" presId="urn:microsoft.com/office/officeart/2008/layout/NameandTitleOrganizationalChart"/>
    <dgm:cxn modelId="{AE9A859E-B83F-4ACB-80DA-85B1BF7BD78D}" type="presParOf" srcId="{570F2C8A-F182-4211-8174-9EEB7D75C465}" destId="{7CEAC6A0-C227-480B-B856-50960786424A}" srcOrd="1" destOrd="0" presId="urn:microsoft.com/office/officeart/2008/layout/NameandTitleOrganizationalChart"/>
    <dgm:cxn modelId="{3A245169-5503-46DB-AF6C-FF93CC6B06A0}" type="presParOf" srcId="{7CEAC6A0-C227-480B-B856-50960786424A}" destId="{63A1F887-A48A-4338-9D9C-7BBEFB6B97CB}" srcOrd="0" destOrd="0" presId="urn:microsoft.com/office/officeart/2008/layout/NameandTitleOrganizationalChart"/>
    <dgm:cxn modelId="{AB37C7A8-D853-4137-B9D0-A23F41026CAB}" type="presParOf" srcId="{63A1F887-A48A-4338-9D9C-7BBEFB6B97CB}" destId="{D731F75A-FB6B-498B-8F75-56D48AC8E125}" srcOrd="0" destOrd="0" presId="urn:microsoft.com/office/officeart/2008/layout/NameandTitleOrganizationalChart"/>
    <dgm:cxn modelId="{8C27F06D-6E6C-4E53-87BB-CDE96A44B396}" type="presParOf" srcId="{63A1F887-A48A-4338-9D9C-7BBEFB6B97CB}" destId="{BE47C108-E03E-432D-9ADC-01F286458331}" srcOrd="1" destOrd="0" presId="urn:microsoft.com/office/officeart/2008/layout/NameandTitleOrganizationalChart"/>
    <dgm:cxn modelId="{D3A0CF8C-9D7F-48A7-ABB6-93B873D6BB8B}" type="presParOf" srcId="{63A1F887-A48A-4338-9D9C-7BBEFB6B97CB}" destId="{A6A15D3E-167B-4B64-900C-BB2CDD12B44A}" srcOrd="2" destOrd="0" presId="urn:microsoft.com/office/officeart/2008/layout/NameandTitleOrganizationalChart"/>
    <dgm:cxn modelId="{D2DC1B9D-AD3D-454B-8392-EA4EA33E7AF6}" type="presParOf" srcId="{7CEAC6A0-C227-480B-B856-50960786424A}" destId="{1E58F703-861E-4D27-B871-E23B5FB0782E}" srcOrd="1" destOrd="0" presId="urn:microsoft.com/office/officeart/2008/layout/NameandTitleOrganizationalChart"/>
    <dgm:cxn modelId="{7EFEA10A-9014-4AEA-AA74-9321CFD49AA2}" type="presParOf" srcId="{7CEAC6A0-C227-480B-B856-50960786424A}" destId="{40C0D2B9-8BCB-4496-AF88-BBFD8DD6BB2E}" srcOrd="2" destOrd="0" presId="urn:microsoft.com/office/officeart/2008/layout/NameandTitleOrganizationalChart"/>
    <dgm:cxn modelId="{74CD2F0D-9AB9-46DE-A484-1B6ED3C3028D}" type="presParOf" srcId="{192D15F6-A6A9-4327-BB91-B8BC36B44E81}" destId="{5DBFCFC9-3A77-40F5-B19B-B576C36BF5A3}" srcOrd="2" destOrd="0" presId="urn:microsoft.com/office/officeart/2008/layout/NameandTitleOrganizationalChart"/>
    <dgm:cxn modelId="{4EA1F603-02B3-4112-A949-4A6A55F90964}" type="presParOf" srcId="{00722400-5499-4CB0-A98C-9BC533E18751}" destId="{F8307031-2BAB-4F12-85EF-6CEAC1022A33}" srcOrd="2" destOrd="0" presId="urn:microsoft.com/office/officeart/2008/layout/NameandTitleOrganizationalChart"/>
    <dgm:cxn modelId="{676E48A6-62C3-4233-91EB-E5A576F4C274}" type="presParOf" srcId="{F45942F0-9269-4F8C-B77F-F98AF862F9C4}" destId="{B5484928-4503-4460-B836-350898EB79C7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E69692-9077-4578-8436-E203603CCA15}">
      <dsp:nvSpPr>
        <dsp:cNvPr id="0" name=""/>
        <dsp:cNvSpPr/>
      </dsp:nvSpPr>
      <dsp:spPr>
        <a:xfrm>
          <a:off x="888518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82920F-9E7E-4AC7-84D7-F241002A549E}">
      <dsp:nvSpPr>
        <dsp:cNvPr id="0" name=""/>
        <dsp:cNvSpPr/>
      </dsp:nvSpPr>
      <dsp:spPr>
        <a:xfrm>
          <a:off x="93919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Místo pobytu:   </a:t>
          </a:r>
          <a:r>
            <a:rPr lang="cs-CZ" sz="2100" kern="1200" dirty="0"/>
            <a:t>Barcelona, Španělsko</a:t>
          </a:r>
          <a:endParaRPr lang="en-US" sz="2100" kern="1200" dirty="0"/>
        </a:p>
      </dsp:txBody>
      <dsp:txXfrm>
        <a:off x="93919" y="2644140"/>
        <a:ext cx="2889450" cy="720000"/>
      </dsp:txXfrm>
    </dsp:sp>
    <dsp:sp modelId="{9D802A98-4A4D-4818-B3D8-17EB0B50F03A}">
      <dsp:nvSpPr>
        <dsp:cNvPr id="0" name=""/>
        <dsp:cNvSpPr/>
      </dsp:nvSpPr>
      <dsp:spPr>
        <a:xfrm>
          <a:off x="4283621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023A36-257B-4033-9941-B209E27BD4C0}">
      <dsp:nvSpPr>
        <dsp:cNvPr id="0" name=""/>
        <dsp:cNvSpPr/>
      </dsp:nvSpPr>
      <dsp:spPr>
        <a:xfrm>
          <a:off x="3489023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Trvání pobytu:                    </a:t>
          </a:r>
          <a:r>
            <a:rPr lang="cs-CZ" sz="2100" kern="1200" dirty="0"/>
            <a:t>4. 6. –  5. 9. 2024</a:t>
          </a:r>
          <a:endParaRPr lang="en-US" sz="2100" kern="1200" dirty="0"/>
        </a:p>
      </dsp:txBody>
      <dsp:txXfrm>
        <a:off x="3489023" y="2644140"/>
        <a:ext cx="2889450" cy="720000"/>
      </dsp:txXfrm>
    </dsp:sp>
    <dsp:sp modelId="{4D91F00C-D936-4E14-A399-A9C3CF813CB2}">
      <dsp:nvSpPr>
        <dsp:cNvPr id="0" name=""/>
        <dsp:cNvSpPr/>
      </dsp:nvSpPr>
      <dsp:spPr>
        <a:xfrm>
          <a:off x="8002777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E0567C-75D3-4F02-8385-0AFE7DDCDC5E}">
      <dsp:nvSpPr>
        <dsp:cNvPr id="0" name=""/>
        <dsp:cNvSpPr/>
      </dsp:nvSpPr>
      <dsp:spPr>
        <a:xfrm>
          <a:off x="6884126" y="2644140"/>
          <a:ext cx="353755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 dirty="0"/>
            <a:t>Firma:                                  </a:t>
          </a:r>
          <a:r>
            <a:rPr lang="cs-CZ" sz="2100" kern="1200" dirty="0" err="1"/>
            <a:t>Safestay</a:t>
          </a:r>
          <a:r>
            <a:rPr lang="cs-CZ" sz="2100" kern="1200" dirty="0"/>
            <a:t> </a:t>
          </a:r>
          <a:r>
            <a:rPr lang="cs-CZ" sz="2100" kern="1200" dirty="0" err="1"/>
            <a:t>Passeig</a:t>
          </a:r>
          <a:r>
            <a:rPr lang="cs-CZ" sz="2100" kern="1200" dirty="0"/>
            <a:t> de </a:t>
          </a:r>
          <a:r>
            <a:rPr lang="cs-CZ" sz="2100" kern="1200" dirty="0" err="1"/>
            <a:t>Gracia</a:t>
          </a:r>
          <a:endParaRPr lang="en-US" sz="2100" kern="1200" dirty="0"/>
        </a:p>
      </dsp:txBody>
      <dsp:txXfrm>
        <a:off x="6884126" y="2644140"/>
        <a:ext cx="3537553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0FDD1-F522-4520-8FBF-2B9711EC74A3}">
      <dsp:nvSpPr>
        <dsp:cNvPr id="0" name=""/>
        <dsp:cNvSpPr/>
      </dsp:nvSpPr>
      <dsp:spPr>
        <a:xfrm>
          <a:off x="6380508" y="3338223"/>
          <a:ext cx="91440" cy="4638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385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8E902-943E-4259-95D0-47573ED92885}">
      <dsp:nvSpPr>
        <dsp:cNvPr id="0" name=""/>
        <dsp:cNvSpPr/>
      </dsp:nvSpPr>
      <dsp:spPr>
        <a:xfrm>
          <a:off x="5386069" y="2071531"/>
          <a:ext cx="1040158" cy="4638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531"/>
              </a:lnTo>
              <a:lnTo>
                <a:pt x="1040158" y="276531"/>
              </a:lnTo>
              <a:lnTo>
                <a:pt x="1040158" y="46385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90410F-1FE0-4583-8388-24CEE3165521}">
      <dsp:nvSpPr>
        <dsp:cNvPr id="0" name=""/>
        <dsp:cNvSpPr/>
      </dsp:nvSpPr>
      <dsp:spPr>
        <a:xfrm>
          <a:off x="4345910" y="2071531"/>
          <a:ext cx="1040158" cy="463859"/>
        </a:xfrm>
        <a:custGeom>
          <a:avLst/>
          <a:gdLst/>
          <a:ahLst/>
          <a:cxnLst/>
          <a:rect l="0" t="0" r="0" b="0"/>
          <a:pathLst>
            <a:path>
              <a:moveTo>
                <a:pt x="1040158" y="0"/>
              </a:moveTo>
              <a:lnTo>
                <a:pt x="1040158" y="276531"/>
              </a:lnTo>
              <a:lnTo>
                <a:pt x="0" y="276531"/>
              </a:lnTo>
              <a:lnTo>
                <a:pt x="0" y="46385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7D64D1-3598-4065-8DC2-554F6E0CD881}">
      <dsp:nvSpPr>
        <dsp:cNvPr id="0" name=""/>
        <dsp:cNvSpPr/>
      </dsp:nvSpPr>
      <dsp:spPr>
        <a:xfrm>
          <a:off x="5340349" y="804839"/>
          <a:ext cx="91440" cy="4638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38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420E4-9165-4053-A166-3D139F48539A}">
      <dsp:nvSpPr>
        <dsp:cNvPr id="0" name=""/>
        <dsp:cNvSpPr/>
      </dsp:nvSpPr>
      <dsp:spPr>
        <a:xfrm>
          <a:off x="4610768" y="2006"/>
          <a:ext cx="1550602" cy="8028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3289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Manažer hostelu</a:t>
          </a:r>
        </a:p>
      </dsp:txBody>
      <dsp:txXfrm>
        <a:off x="4610768" y="2006"/>
        <a:ext cx="1550602" cy="802833"/>
      </dsp:txXfrm>
    </dsp:sp>
    <dsp:sp modelId="{325C474D-6CC5-4B16-B84A-7BCFA6BEB227}">
      <dsp:nvSpPr>
        <dsp:cNvPr id="0" name=""/>
        <dsp:cNvSpPr/>
      </dsp:nvSpPr>
      <dsp:spPr>
        <a:xfrm>
          <a:off x="4920889" y="626432"/>
          <a:ext cx="1395541" cy="2676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Aurelia</a:t>
          </a:r>
        </a:p>
      </dsp:txBody>
      <dsp:txXfrm>
        <a:off x="4920889" y="626432"/>
        <a:ext cx="1395541" cy="267611"/>
      </dsp:txXfrm>
    </dsp:sp>
    <dsp:sp modelId="{D0D137F4-02F1-4AC4-AB50-0D5E16943F10}">
      <dsp:nvSpPr>
        <dsp:cNvPr id="0" name=""/>
        <dsp:cNvSpPr/>
      </dsp:nvSpPr>
      <dsp:spPr>
        <a:xfrm>
          <a:off x="4610768" y="1268698"/>
          <a:ext cx="1550602" cy="8028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3289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Operativní manažer</a:t>
          </a:r>
        </a:p>
      </dsp:txBody>
      <dsp:txXfrm>
        <a:off x="4610768" y="1268698"/>
        <a:ext cx="1550602" cy="802833"/>
      </dsp:txXfrm>
    </dsp:sp>
    <dsp:sp modelId="{24DF533A-4315-4728-877A-58DE9EFC2B54}">
      <dsp:nvSpPr>
        <dsp:cNvPr id="0" name=""/>
        <dsp:cNvSpPr/>
      </dsp:nvSpPr>
      <dsp:spPr>
        <a:xfrm>
          <a:off x="4920889" y="1893124"/>
          <a:ext cx="1395541" cy="2676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Diego</a:t>
          </a:r>
        </a:p>
      </dsp:txBody>
      <dsp:txXfrm>
        <a:off x="4920889" y="1893124"/>
        <a:ext cx="1395541" cy="267611"/>
      </dsp:txXfrm>
    </dsp:sp>
    <dsp:sp modelId="{EFAD0276-6575-4000-9E49-F82E52A496B5}">
      <dsp:nvSpPr>
        <dsp:cNvPr id="0" name=""/>
        <dsp:cNvSpPr/>
      </dsp:nvSpPr>
      <dsp:spPr>
        <a:xfrm>
          <a:off x="3570609" y="2535390"/>
          <a:ext cx="1550602" cy="8028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3289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Recepční</a:t>
          </a:r>
        </a:p>
      </dsp:txBody>
      <dsp:txXfrm>
        <a:off x="3570609" y="2535390"/>
        <a:ext cx="1550602" cy="802833"/>
      </dsp:txXfrm>
    </dsp:sp>
    <dsp:sp modelId="{9B054DEC-45A3-4E60-B918-EF1FB9B8B212}">
      <dsp:nvSpPr>
        <dsp:cNvPr id="0" name=""/>
        <dsp:cNvSpPr/>
      </dsp:nvSpPr>
      <dsp:spPr>
        <a:xfrm>
          <a:off x="3880730" y="3159816"/>
          <a:ext cx="1395541" cy="2676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Erik</a:t>
          </a:r>
        </a:p>
      </dsp:txBody>
      <dsp:txXfrm>
        <a:off x="3880730" y="3159816"/>
        <a:ext cx="1395541" cy="267611"/>
      </dsp:txXfrm>
    </dsp:sp>
    <dsp:sp modelId="{7C62DC0E-15D1-48FA-84AC-31F8491B197E}">
      <dsp:nvSpPr>
        <dsp:cNvPr id="0" name=""/>
        <dsp:cNvSpPr/>
      </dsp:nvSpPr>
      <dsp:spPr>
        <a:xfrm>
          <a:off x="5650927" y="2535390"/>
          <a:ext cx="1550602" cy="8028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3289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Barmani</a:t>
          </a:r>
        </a:p>
      </dsp:txBody>
      <dsp:txXfrm>
        <a:off x="5650927" y="2535390"/>
        <a:ext cx="1550602" cy="802833"/>
      </dsp:txXfrm>
    </dsp:sp>
    <dsp:sp modelId="{A12B254C-81E5-48B9-9B49-028BC96E1C84}">
      <dsp:nvSpPr>
        <dsp:cNvPr id="0" name=""/>
        <dsp:cNvSpPr/>
      </dsp:nvSpPr>
      <dsp:spPr>
        <a:xfrm>
          <a:off x="5961048" y="3159816"/>
          <a:ext cx="1395541" cy="2676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Laura, Nicolas</a:t>
          </a:r>
        </a:p>
      </dsp:txBody>
      <dsp:txXfrm>
        <a:off x="5961048" y="3159816"/>
        <a:ext cx="1395541" cy="267611"/>
      </dsp:txXfrm>
    </dsp:sp>
    <dsp:sp modelId="{D731F75A-FB6B-498B-8F75-56D48AC8E125}">
      <dsp:nvSpPr>
        <dsp:cNvPr id="0" name=""/>
        <dsp:cNvSpPr/>
      </dsp:nvSpPr>
      <dsp:spPr>
        <a:xfrm>
          <a:off x="5650927" y="3802082"/>
          <a:ext cx="1550602" cy="8028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13289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Úklidoví pracovníci</a:t>
          </a:r>
        </a:p>
      </dsp:txBody>
      <dsp:txXfrm>
        <a:off x="5650927" y="3802082"/>
        <a:ext cx="1550602" cy="802833"/>
      </dsp:txXfrm>
    </dsp:sp>
    <dsp:sp modelId="{BE47C108-E03E-432D-9ADC-01F286458331}">
      <dsp:nvSpPr>
        <dsp:cNvPr id="0" name=""/>
        <dsp:cNvSpPr/>
      </dsp:nvSpPr>
      <dsp:spPr>
        <a:xfrm>
          <a:off x="5961048" y="4426508"/>
          <a:ext cx="1395541" cy="2676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43180" bIns="10795" numCol="1" spcCol="1270" anchor="ctr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Adam</a:t>
          </a:r>
        </a:p>
      </dsp:txBody>
      <dsp:txXfrm>
        <a:off x="5961048" y="4426508"/>
        <a:ext cx="1395541" cy="267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46FBF5-69CB-5B2B-6B6D-C7095B409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D475CB4-F8DF-E8C1-1E88-AA0483EB3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928906-F535-805B-E56D-E51DDB25C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61D59E-8E85-C149-1AAD-4FCD95DED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7DEBFD-199F-1142-C12E-984A3BE5E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667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B68786-D3C4-73C7-C863-E7B734E82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FD76868-A1DD-83BD-A3C4-6FFEB4764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957B99-9A8C-2EA8-596F-FF0DB7CC4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E8FC4B-0F30-F1BF-9783-474E26B4B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E94335-B71F-C4C3-BDC3-C3F3DFFB6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59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41216CE-BC2E-69C5-6B92-D9D0F2B00A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1FE6408-18B2-71D2-137A-E1A35F66A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B64ECA6-F518-C93C-2BC7-65CFED109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8F3796-6873-8FDA-365E-011340ED9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FA18C4-45FD-B479-F297-68869A507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85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103807-60BD-0E0C-415F-8BF266E7A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5EC89C-EAA6-0636-FE11-47112487B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8FEDE7-F78E-87A7-9CE2-D86161872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DE0B6A-7BE2-58D7-D084-26ADF15C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9412C8-BD81-8053-6E90-7A3A7D88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681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4D85CB-C558-25DF-23D2-F7108266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23949B5-3B00-0218-B7D2-52174847E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1AD977-3254-D364-1DB9-E374DA4A1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E64228-CB66-0208-1762-7336DE1EE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4C449A-E4F0-90F2-1741-9DDA30A23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25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5B45D9-70DA-C119-3EC3-EF1E0C779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5A992F-192D-F8C2-D2CF-E59668131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1E505C-B2E3-E03C-332C-A8A2EE4FB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F58ABDA-B0BC-5F83-42CD-1156E0E4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C18DE26-F412-5905-6672-508F7D88C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756B7D-D991-DB49-96D2-F88DAB6CC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05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29C86A-3334-AFA9-3469-400657296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E023ACB-2E5B-3EE8-4C8E-FE310A45C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3932BF4-687D-B51E-B5E1-D36598308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E7D9675-0F0B-BD26-F286-2543C2D076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2C7FD0B-6F6C-733C-EE92-2391A251A9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BFD683F-C0C4-8E45-7BE9-7C6FBDC6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2696A43-899E-F771-3B38-5B8ADF941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2C6F518-4682-AFFB-5553-915A38FF1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696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43B866-07D1-A4C0-E650-ED88CF1DE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7CC5BE8-6B8E-1D60-6CF4-0258E05D7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A899946-4C0C-B29B-839B-9EA6A3B19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B631DE7-6717-8BE1-9755-CB8A77C38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80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37D3926-3285-0833-EFD3-854D077EE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6107EF7-FE5F-7899-4F53-595C22BFF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6D8E3E1-B4BE-DA84-C321-EB352610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1493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BEA8A6-E6CC-E1F8-1FD1-F3BDF5621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1AEA8E-D9AE-FEA8-F5D3-46FE79594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A3B26F-FDAE-D3B9-2A2B-6EC1057D8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A415169-2EFB-BAC6-42F5-908C3563B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65DA038-DE21-61C2-138C-BBDA28977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7264735-9A7D-BAB7-519A-CC15E32AA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528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04AD6B-8649-2AA1-7037-F7277B65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36FB1A8-5FD6-E23D-1F4D-22851AF4D3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F6C5125-188F-0E28-D86C-87C830AE7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91B81C-463A-A60D-BA24-E881D7298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C6A41EC-A6C6-A059-7800-E646C8D2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99FD369-AB0D-ACE8-115B-CD2B93FA8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93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80DB49F-C515-EA56-71A3-15BDC428C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A6570D-DFBA-FC3E-829D-39EF66CCC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E61D61-8C4F-C6A6-9FF6-589836489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2A829D-C50E-42C5-BAE9-B79819EE0F82}" type="datetimeFigureOut">
              <a:rPr lang="cs-CZ" smtClean="0"/>
              <a:t>24.09.2024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EA9F943-7763-693B-EECC-825996A09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B356FB-75F9-6B72-4EFF-EAE038FAC4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A464FB-E9AA-4435-AB86-B90910C114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691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3" name="Rectangle 1052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E473723-3FCC-3C91-D8E0-0B6E8965A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67909" y="2023110"/>
            <a:ext cx="2469624" cy="2846070"/>
          </a:xfrm>
        </p:spPr>
        <p:txBody>
          <a:bodyPr anchor="ctr">
            <a:normAutofit/>
          </a:bodyPr>
          <a:lstStyle/>
          <a:p>
            <a:pPr algn="l"/>
            <a:r>
              <a:rPr lang="cs-CZ" sz="3700" b="1" dirty="0"/>
              <a:t>Stáž Barcelona, Španělsko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170CF1B-ACFC-3FF7-6D3E-D9D4713EBB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83424" y="4742121"/>
            <a:ext cx="3697182" cy="2194455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Tomáš Vacula</a:t>
            </a:r>
          </a:p>
          <a:p>
            <a:pPr algn="l"/>
            <a:r>
              <a:rPr lang="cs-CZ" sz="1600" b="1" dirty="0"/>
              <a:t>Číslo projektu:</a:t>
            </a:r>
          </a:p>
          <a:p>
            <a:pPr algn="l"/>
            <a:r>
              <a:rPr lang="cs-CZ" sz="1600" dirty="0"/>
              <a:t>2023-1-CZ01-KA121-VET-000056018</a:t>
            </a:r>
          </a:p>
          <a:p>
            <a:pPr algn="l"/>
            <a:r>
              <a:rPr lang="cs-CZ" sz="1600" b="1" dirty="0"/>
              <a:t>ID mobility:</a:t>
            </a:r>
          </a:p>
          <a:p>
            <a:pPr algn="l"/>
            <a:r>
              <a:rPr lang="cs-CZ" sz="1600" dirty="0"/>
              <a:t>35958-MOB-0025</a:t>
            </a:r>
          </a:p>
        </p:txBody>
      </p:sp>
      <p:sp>
        <p:nvSpPr>
          <p:cNvPr id="1064" name="Rectangle 1054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5" name="Rectangle 1056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Free High Angle Photography of High Rise Buildings at Daytime Stock Photo">
            <a:extLst>
              <a:ext uri="{FF2B5EF4-FFF2-40B4-BE49-F238E27FC236}">
                <a16:creationId xmlns:a16="http://schemas.microsoft.com/office/drawing/2014/main" id="{0DE5B266-6371-94B4-F499-6830CBE2A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58" b="-1"/>
          <a:stretch/>
        </p:blipFill>
        <p:spPr bwMode="auto">
          <a:xfrm>
            <a:off x="545238" y="858525"/>
            <a:ext cx="7608304" cy="521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6" name="Rectangle 1058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734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C43516-F433-D9B0-2FE7-E369CB8F9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Základní informace</a:t>
            </a:r>
            <a:endParaRPr lang="cs-CZ" dirty="0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FC52969A-3281-83D1-5F95-954D29F26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3136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2297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6" name="Rectangle 2065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A09045A-42C2-7002-ADC8-A81126777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Safestay Passeig de Gracia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16308A-5880-391A-0BF2-759C6EDA6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174" y="5086350"/>
            <a:ext cx="3305826" cy="1178298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Hostel v centru Barcelony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Součásti 2 bary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68" name="Rectangle 2067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0" name="Rectangle 2069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AFESTAY BARCELONA PASSEIG DE GRACIA - opiniones y precios">
            <a:extLst>
              <a:ext uri="{FF2B5EF4-FFF2-40B4-BE49-F238E27FC236}">
                <a16:creationId xmlns:a16="http://schemas.microsoft.com/office/drawing/2014/main" id="{BF587D64-FA53-3EE1-0B25-4CC6113C5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05" r="9644" b="-2"/>
          <a:stretch/>
        </p:blipFill>
        <p:spPr bwMode="auto">
          <a:xfrm>
            <a:off x="1743449" y="858525"/>
            <a:ext cx="5211881" cy="521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2" name="Rectangle 2071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21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7F3E216-29AD-F1B4-005B-82C00846D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949" y="371165"/>
            <a:ext cx="10515600" cy="1325563"/>
          </a:xfrm>
        </p:spPr>
        <p:txBody>
          <a:bodyPr/>
          <a:lstStyle/>
          <a:p>
            <a:r>
              <a:rPr lang="cs-CZ" dirty="0"/>
              <a:t>Organizační struktura firmy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CDED1343-4482-C570-9287-3B89C57368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1548055"/>
              </p:ext>
            </p:extLst>
          </p:nvPr>
        </p:nvGraphicFramePr>
        <p:xfrm>
          <a:off x="0" y="1731537"/>
          <a:ext cx="10927200" cy="4696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953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44" name="Rectangle 5143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75C9257-9E2E-514F-48A5-B9B3E4762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cs-CZ" sz="4800"/>
              <a:t>Popis činností</a:t>
            </a:r>
          </a:p>
        </p:txBody>
      </p:sp>
      <p:sp>
        <p:nvSpPr>
          <p:cNvPr id="5146" name="Rectangle 5145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8" name="Rectangle 5147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86CA65-E771-C109-4E25-BE37B81D1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Přijímání hostů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err="1"/>
              <a:t>Check</a:t>
            </a:r>
            <a:r>
              <a:rPr lang="cs-CZ" sz="2400" dirty="0"/>
              <a:t>-in a </a:t>
            </a:r>
            <a:r>
              <a:rPr lang="cs-CZ" sz="2400" dirty="0" err="1"/>
              <a:t>check</a:t>
            </a:r>
            <a:r>
              <a:rPr lang="cs-CZ" sz="2400" dirty="0"/>
              <a:t>-out turistů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Pomoc se zavazadly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Poskytování informačních služeb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Pomoc na baru, na eventech</a:t>
            </a:r>
          </a:p>
        </p:txBody>
      </p:sp>
      <p:pic>
        <p:nvPicPr>
          <p:cNvPr id="5122" name="Picture 2" descr="Barcelona Passeig de Gràcia - Safestay">
            <a:extLst>
              <a:ext uri="{FF2B5EF4-FFF2-40B4-BE49-F238E27FC236}">
                <a16:creationId xmlns:a16="http://schemas.microsoft.com/office/drawing/2014/main" id="{B5F9650D-FADE-A928-3C39-DCD76D58D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2668" y="2484255"/>
            <a:ext cx="5088005" cy="3714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0" name="Rectangle 5149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617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615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146" name="Picture 2" descr="Safestay Barcelona Passeig de Gràcia, Barcelona (precios actualizados 2024)">
            <a:extLst>
              <a:ext uri="{FF2B5EF4-FFF2-40B4-BE49-F238E27FC236}">
                <a16:creationId xmlns:a16="http://schemas.microsoft.com/office/drawing/2014/main" id="{D4588017-6C3B-72D8-80DB-A4544983C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33" r="1" b="6870"/>
          <a:stretch/>
        </p:blipFill>
        <p:spPr bwMode="auto">
          <a:xfrm>
            <a:off x="196850" y="173518"/>
            <a:ext cx="11798300" cy="651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969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01" name="Rectangle 3089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C38A2C3-FBC9-927C-0474-0D9143FDF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09" y="-970480"/>
            <a:ext cx="4171994" cy="373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Volnočasové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aktivity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37E00-CAC2-85A3-4D24-6EA85B215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09" y="3090645"/>
            <a:ext cx="4171994" cy="20025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Prohlídka památek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Sportovní aktivity </a:t>
            </a:r>
            <a:r>
              <a:rPr lang="cs-CZ" sz="2400"/>
              <a:t>– turistika, </a:t>
            </a:r>
            <a:r>
              <a:rPr lang="cs-CZ" sz="2400" dirty="0" err="1"/>
              <a:t>paddle</a:t>
            </a:r>
            <a:r>
              <a:rPr lang="cs-CZ" sz="2400" dirty="0"/>
              <a:t> </a:t>
            </a:r>
            <a:r>
              <a:rPr lang="cs-CZ" sz="2400" dirty="0" err="1"/>
              <a:t>boarding</a:t>
            </a:r>
            <a:endParaRPr lang="cs-CZ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Poznávání místních tradic – jídlo, tance atd..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102" name="Group 3091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3103" name="Straight Connector 3092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04" name="Rectangle 3093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96" name="Rectangle 3095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PARC D'ATRACCIONS TIBIDABO (Barcelona) - Qué SABER antes de ir">
            <a:extLst>
              <a:ext uri="{FF2B5EF4-FFF2-40B4-BE49-F238E27FC236}">
                <a16:creationId xmlns:a16="http://schemas.microsoft.com/office/drawing/2014/main" id="{F831771E-D590-350F-AD51-FFA2A1FEB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74" r="14174" b="-2"/>
          <a:stretch/>
        </p:blipFill>
        <p:spPr bwMode="auto">
          <a:xfrm>
            <a:off x="5640572" y="569326"/>
            <a:ext cx="5608830" cy="5608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7485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4" name="Rectangle 4113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89AAB30-D98C-EE8A-5542-B80A1DD02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511" y="1012023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Přínos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získané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dovednosti</a:t>
            </a:r>
            <a:endParaRPr lang="en-US" sz="5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76192C-B82D-0420-7024-8F623232D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583" y="4573365"/>
            <a:ext cx="4036333" cy="1721109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Osvojení </a:t>
            </a:r>
            <a:r>
              <a:rPr lang="cs-CZ" sz="2400" dirty="0"/>
              <a:t>základů španělštiny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Zlepšení v anglick</a:t>
            </a:r>
            <a:r>
              <a:rPr lang="cs-CZ" sz="2400" dirty="0"/>
              <a:t>ém jazyce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/>
              <a:t>Zlepšení komunikace s lidmi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Poznání místní kultury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4116" name="Group 4115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117" name="Rectangle 4116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8" name="Rectangle 411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9" name="Rectangle 411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21" name="Rectangle 4120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3" name="Rectangle 4122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Smart People Cartoon Unique Photo Background And Picture For Free Download  - Pngtree">
            <a:extLst>
              <a:ext uri="{FF2B5EF4-FFF2-40B4-BE49-F238E27FC236}">
                <a16:creationId xmlns:a16="http://schemas.microsoft.com/office/drawing/2014/main" id="{A12B54AA-C08C-7A33-A9C3-EABBC81F3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46" r="11354" b="1"/>
          <a:stretch/>
        </p:blipFill>
        <p:spPr bwMode="auto">
          <a:xfrm>
            <a:off x="5957569" y="666728"/>
            <a:ext cx="5465846" cy="5465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3462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7d3786b-d67a-4f62-8b10-aec56e7d777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2D86B9E71939B478826EEE7C782BA34" ma:contentTypeVersion="18" ma:contentTypeDescription="Vytvoří nový dokument" ma:contentTypeScope="" ma:versionID="7f9a00bc3df6665416d3c4bf2c85d158">
  <xsd:schema xmlns:xsd="http://www.w3.org/2001/XMLSchema" xmlns:xs="http://www.w3.org/2001/XMLSchema" xmlns:p="http://schemas.microsoft.com/office/2006/metadata/properties" xmlns:ns3="a7d3786b-d67a-4f62-8b10-aec56e7d777d" xmlns:ns4="854ac56e-bd75-4dde-a807-aa06319b56de" targetNamespace="http://schemas.microsoft.com/office/2006/metadata/properties" ma:root="true" ma:fieldsID="23dac00876ced0e2046fd378225570cb" ns3:_="" ns4:_="">
    <xsd:import namespace="a7d3786b-d67a-4f62-8b10-aec56e7d777d"/>
    <xsd:import namespace="854ac56e-bd75-4dde-a807-aa06319b56d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3786b-d67a-4f62-8b10-aec56e7d77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4ac56e-bd75-4dde-a807-aa06319b56d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C423FC-DACB-4D22-AFA5-8B36BD6F5845}">
  <ds:schemaRefs>
    <ds:schemaRef ds:uri="854ac56e-bd75-4dde-a807-aa06319b56d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a7d3786b-d67a-4f62-8b10-aec56e7d777d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3172E6-D26D-466A-92E7-B2590812D3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FAF00C-3FDC-4648-95C5-FC12C41F82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d3786b-d67a-4f62-8b10-aec56e7d777d"/>
    <ds:schemaRef ds:uri="854ac56e-bd75-4dde-a807-aa06319b56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128</Words>
  <Application>Microsoft Office PowerPoint</Application>
  <PresentationFormat>Širokoúhlá obrazovka</PresentationFormat>
  <Paragraphs>39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Motiv Office</vt:lpstr>
      <vt:lpstr>Stáž Barcelona, Španělsko</vt:lpstr>
      <vt:lpstr>Základní informace</vt:lpstr>
      <vt:lpstr>Safestay Passeig de Gracia</vt:lpstr>
      <vt:lpstr>Organizační struktura firmy</vt:lpstr>
      <vt:lpstr>Popis činností</vt:lpstr>
      <vt:lpstr>Prezentace aplikace PowerPoint</vt:lpstr>
      <vt:lpstr>Volnočasové aktivity</vt:lpstr>
      <vt:lpstr>Přínos – získané dovednosti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Stáž Barcelona, Španělsko</dc:title>
  <dc:creator>Tomáš Vacula</dc:creator>
  <cp:lastModifiedBy>Šárka Nedělová</cp:lastModifiedBy>
  <cp:revision>3</cp:revision>
  <dcterms:created xsi:type="dcterms:W3CDTF">2024-08-30T14:48:26Z</dcterms:created>
  <dcterms:modified xsi:type="dcterms:W3CDTF">2024-09-24T08:53:46Z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0x01010062D86B9E71939B478826EEE7C782BA34</vt:lpwstr>
  </property>
</Properties>
</file>